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40" autoAdjust="0"/>
    <p:restoredTop sz="95000" autoAdjust="0"/>
  </p:normalViewPr>
  <p:slideViewPr>
    <p:cSldViewPr>
      <p:cViewPr varScale="1">
        <p:scale>
          <a:sx n="22" d="100"/>
          <a:sy n="22" d="100"/>
        </p:scale>
        <p:origin x="1320" y="344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5/25/24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/>
              <a:t>Bitirme çalışmasının sunulduğu kısımdır.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/>
              <a:t>Posterin boyutu mutlaka </a:t>
            </a:r>
            <a:r>
              <a:rPr lang="tr-TR" sz="3600" dirty="0"/>
              <a:t>70x90</a:t>
            </a:r>
            <a:r>
              <a:rPr lang="tr-TR" sz="2000" dirty="0"/>
              <a:t> cm olmalıdır. </a:t>
            </a:r>
          </a:p>
          <a:p>
            <a:pPr algn="just"/>
            <a:r>
              <a:rPr lang="tr-TR" sz="2000" dirty="0"/>
              <a:t>Metin puntoları en az 18 punto; başlıklar ise en az 28 punto olmalıdır. Metinler iki yana yaslı olmalıdır. </a:t>
            </a:r>
          </a:p>
          <a:p>
            <a:pPr algn="just"/>
            <a:r>
              <a:rPr lang="tr-TR" sz="2000" dirty="0"/>
              <a:t>Bitirme çalışmasında kullanılan kaynaklardan en az 3 tanesi posterin sonunda kaynakça bölümünde yazılmalıdır.</a:t>
            </a:r>
          </a:p>
          <a:p>
            <a:pPr algn="just"/>
            <a:r>
              <a:rPr lang="tr-TR" sz="2000" dirty="0"/>
              <a:t>Poster 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sayfasına bakılabilir.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723187" y="2446331"/>
            <a:ext cx="1178887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>
                <a:solidFill>
                  <a:schemeClr val="accent1">
                    <a:lumMod val="50000"/>
                  </a:schemeClr>
                </a:solidFill>
              </a:rPr>
              <a:t>202.-202. …..Yarıyılı        ………BÖLÜMÜ</a:t>
            </a: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984" y="591573"/>
            <a:ext cx="14981279" cy="2137815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A315B765-7143-6D04-DB5C-3F089E1200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2783" y="2445855"/>
            <a:ext cx="3048000" cy="2938272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91709EA1-C16B-831A-6241-13318CBC4EFB}"/>
              </a:ext>
            </a:extLst>
          </p:cNvPr>
          <p:cNvSpPr txBox="1"/>
          <p:nvPr/>
        </p:nvSpPr>
        <p:spPr>
          <a:xfrm>
            <a:off x="20669192" y="2930869"/>
            <a:ext cx="3048000" cy="2499467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600" dirty="0"/>
              <a:t>Varsa Çalışma Grubunuzun </a:t>
            </a:r>
            <a:r>
              <a:rPr lang="tr-TR" sz="3600" dirty="0" err="1"/>
              <a:t>LOGO’su</a:t>
            </a:r>
            <a:endParaRPr lang="tr-T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124</Words>
  <Application>Microsoft Macintosh PowerPoint</Application>
  <PresentationFormat>Özel</PresentationFormat>
  <Paragraphs>151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BİROL IŞIK</cp:lastModifiedBy>
  <cp:revision>403</cp:revision>
  <dcterms:created xsi:type="dcterms:W3CDTF">2001-02-28T15:33:48Z</dcterms:created>
  <dcterms:modified xsi:type="dcterms:W3CDTF">2024-05-24T21:12:22Z</dcterms:modified>
  <cp:category/>
</cp:coreProperties>
</file>